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9799638" cy="14301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948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18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62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31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71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49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8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12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22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44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05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814B-F8D1-4378-B70B-F0B449743214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45A7-0939-4E45-B276-74DD10E68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2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courtes\Desktop\Sans tit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2" t="24336" r="32436" b="19725"/>
          <a:stretch/>
        </p:blipFill>
        <p:spPr bwMode="auto">
          <a:xfrm>
            <a:off x="5485102" y="5239405"/>
            <a:ext cx="1372898" cy="1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ndir un rectangle à un seul coin 20"/>
          <p:cNvSpPr/>
          <p:nvPr/>
        </p:nvSpPr>
        <p:spPr>
          <a:xfrm>
            <a:off x="0" y="7033075"/>
            <a:ext cx="4581128" cy="2110925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t="3004" r="58977" b="73079"/>
          <a:stretch/>
        </p:blipFill>
        <p:spPr bwMode="auto">
          <a:xfrm rot="769749">
            <a:off x="5714411" y="3298226"/>
            <a:ext cx="1008585" cy="76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9" t="36870" r="36373" b="38156"/>
          <a:stretch/>
        </p:blipFill>
        <p:spPr bwMode="auto">
          <a:xfrm rot="20167653">
            <a:off x="130841" y="2185652"/>
            <a:ext cx="2081231" cy="19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uage 9"/>
          <p:cNvSpPr/>
          <p:nvPr/>
        </p:nvSpPr>
        <p:spPr>
          <a:xfrm>
            <a:off x="194578" y="235254"/>
            <a:ext cx="5970726" cy="203328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28150" r="55913" b="45175"/>
          <a:stretch/>
        </p:blipFill>
        <p:spPr bwMode="auto">
          <a:xfrm>
            <a:off x="-27384" y="4860032"/>
            <a:ext cx="1246532" cy="94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 rot="21397070">
            <a:off x="618782" y="449907"/>
            <a:ext cx="676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Kristen ITC" panose="03050502040202030202" pitchFamily="66" charset="0"/>
              </a:rPr>
              <a:t>CONCOURS </a:t>
            </a:r>
          </a:p>
          <a:p>
            <a:r>
              <a:rPr lang="fr-FR" sz="2800" b="1" dirty="0">
                <a:latin typeface="Kristen ITC" panose="03050502040202030202" pitchFamily="66" charset="0"/>
              </a:rPr>
              <a:t>DE CHATEAUX DE SABLE</a:t>
            </a:r>
          </a:p>
          <a:p>
            <a:r>
              <a:rPr lang="fr-FR" sz="2800" b="1" dirty="0">
                <a:solidFill>
                  <a:srgbClr val="FF0066"/>
                </a:solidFill>
                <a:latin typeface="Kristen ITC" panose="03050502040202030202" pitchFamily="66" charset="0"/>
              </a:rPr>
              <a:t>20 mars 2019 à Granville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9" b="30061"/>
          <a:stretch/>
        </p:blipFill>
        <p:spPr bwMode="auto">
          <a:xfrm>
            <a:off x="4979487" y="8174739"/>
            <a:ext cx="1608410" cy="73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32656" y="7308304"/>
            <a:ext cx="38532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66"/>
                </a:solidFill>
                <a:latin typeface="Kristen ITC" panose="03050502040202030202" pitchFamily="66" charset="0"/>
              </a:rPr>
              <a:t>L’école de nautisme de Granville vous donne rendez-vous le 20 mars à 10h pour un grand concours de châteaux de sable. </a:t>
            </a:r>
          </a:p>
          <a:p>
            <a:endParaRPr lang="fr-FR" sz="1100" dirty="0"/>
          </a:p>
          <a:p>
            <a:r>
              <a:rPr lang="fr-FR" sz="1100" dirty="0"/>
              <a:t>Attention ! Une seule consigne pour le concours :</a:t>
            </a:r>
          </a:p>
          <a:p>
            <a:r>
              <a:rPr lang="fr-FR" sz="1100" dirty="0"/>
              <a:t>Le volume de sable utilisé ne doit pas être plus grand que celui du Château Fort…(on arrondira le volume au litre supérieur).</a:t>
            </a:r>
          </a:p>
          <a:p>
            <a:endParaRPr lang="fr-FR" sz="1200" dirty="0">
              <a:solidFill>
                <a:srgbClr val="FF0066"/>
              </a:solidFill>
            </a:endParaRPr>
          </a:p>
          <a:p>
            <a:r>
              <a:rPr lang="fr-FR" sz="1200" b="1" dirty="0">
                <a:solidFill>
                  <a:srgbClr val="FF0066"/>
                </a:solidFill>
              </a:rPr>
              <a:t>Plus d’infos sur ville-granville.fr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4" t="5978" r="33455" b="64307"/>
          <a:stretch/>
        </p:blipFill>
        <p:spPr bwMode="auto">
          <a:xfrm>
            <a:off x="2060848" y="6029821"/>
            <a:ext cx="684748" cy="70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courtes\Desktop\Sans titr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1" t="33344" r="35114" b="33313"/>
          <a:stretch/>
        </p:blipFill>
        <p:spPr bwMode="auto">
          <a:xfrm>
            <a:off x="4576045" y="6366354"/>
            <a:ext cx="1060770" cy="7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48" y="2332832"/>
            <a:ext cx="4613457" cy="41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:\Users\Kcourtes\Desktop\Sans titr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4" t="34979" r="34213" b="38965"/>
          <a:stretch/>
        </p:blipFill>
        <p:spPr bwMode="auto">
          <a:xfrm>
            <a:off x="424511" y="6130342"/>
            <a:ext cx="1390434" cy="6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609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72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Kristen ITC</vt:lpstr>
      <vt:lpstr>Thème Office</vt:lpstr>
      <vt:lpstr>Présentation PowerPoint</vt:lpstr>
    </vt:vector>
  </TitlesOfParts>
  <Company>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Courtes;Audrey Dominique</dc:creator>
  <cp:lastModifiedBy>Audrey Dominique</cp:lastModifiedBy>
  <cp:revision>18</cp:revision>
  <cp:lastPrinted>2019-03-08T07:42:25Z</cp:lastPrinted>
  <dcterms:created xsi:type="dcterms:W3CDTF">2019-03-04T08:43:52Z</dcterms:created>
  <dcterms:modified xsi:type="dcterms:W3CDTF">2019-06-01T17:19:02Z</dcterms:modified>
</cp:coreProperties>
</file>